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123444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196452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123444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196452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50400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4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50400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123444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196452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4" type="body"/>
          </p:nvPr>
        </p:nvSpPr>
        <p:spPr>
          <a:xfrm>
            <a:off x="50400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5" type="body"/>
          </p:nvPr>
        </p:nvSpPr>
        <p:spPr>
          <a:xfrm>
            <a:off x="123444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6" type="body"/>
          </p:nvPr>
        </p:nvSpPr>
        <p:spPr>
          <a:xfrm>
            <a:off x="196452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4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" type="subTitle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2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idx="1"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3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50400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2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50400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2" type="body"/>
          </p:nvPr>
        </p:nvSpPr>
        <p:spPr>
          <a:xfrm>
            <a:off x="123444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3" type="body"/>
          </p:nvPr>
        </p:nvSpPr>
        <p:spPr>
          <a:xfrm>
            <a:off x="196452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4" type="body"/>
          </p:nvPr>
        </p:nvSpPr>
        <p:spPr>
          <a:xfrm>
            <a:off x="50400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5" type="body"/>
          </p:nvPr>
        </p:nvSpPr>
        <p:spPr>
          <a:xfrm>
            <a:off x="123444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6" type="body"/>
          </p:nvPr>
        </p:nvSpPr>
        <p:spPr>
          <a:xfrm>
            <a:off x="196452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3"/>
          <p:cNvSpPr txBox="1"/>
          <p:nvPr>
            <p:ph idx="1" type="subTitle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1" type="body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/>
          <p:nvPr>
            <p:ph idx="1"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7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8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8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8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3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9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49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3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0"/>
          <p:cNvSpPr txBox="1"/>
          <p:nvPr>
            <p:ph idx="1" type="body"/>
          </p:nvPr>
        </p:nvSpPr>
        <p:spPr>
          <a:xfrm>
            <a:off x="50400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2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1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1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1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4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2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idx="1" type="body"/>
          </p:nvPr>
        </p:nvSpPr>
        <p:spPr>
          <a:xfrm>
            <a:off x="50400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2" type="body"/>
          </p:nvPr>
        </p:nvSpPr>
        <p:spPr>
          <a:xfrm>
            <a:off x="123444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idx="3" type="body"/>
          </p:nvPr>
        </p:nvSpPr>
        <p:spPr>
          <a:xfrm>
            <a:off x="1964520" y="176904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2"/>
          <p:cNvSpPr txBox="1"/>
          <p:nvPr>
            <p:ph idx="4" type="body"/>
          </p:nvPr>
        </p:nvSpPr>
        <p:spPr>
          <a:xfrm>
            <a:off x="50400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5" type="body"/>
          </p:nvPr>
        </p:nvSpPr>
        <p:spPr>
          <a:xfrm>
            <a:off x="123444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2"/>
          <p:cNvSpPr txBox="1"/>
          <p:nvPr>
            <p:ph idx="6" type="body"/>
          </p:nvPr>
        </p:nvSpPr>
        <p:spPr>
          <a:xfrm>
            <a:off x="1964520" y="4304520"/>
            <a:ext cx="69516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161064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769040"/>
            <a:ext cx="105372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1610640" y="430452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1610640" y="1769040"/>
            <a:ext cx="105372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430452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442620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50400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2772360" y="176904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7"/>
          <p:cNvSpPr txBox="1"/>
          <p:nvPr>
            <p:ph idx="3" type="body"/>
          </p:nvPr>
        </p:nvSpPr>
        <p:spPr>
          <a:xfrm>
            <a:off x="504000" y="430488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4" type="body"/>
          </p:nvPr>
        </p:nvSpPr>
        <p:spPr>
          <a:xfrm>
            <a:off x="2772360" y="4304880"/>
            <a:ext cx="2159640" cy="23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50400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40"/>
          <p:cNvSpPr txBox="1"/>
          <p:nvPr>
            <p:ph idx="2" type="body"/>
          </p:nvPr>
        </p:nvSpPr>
        <p:spPr>
          <a:xfrm>
            <a:off x="2772360" y="1769040"/>
            <a:ext cx="2159640" cy="485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wikihow.com/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/>
          <p:nvPr/>
        </p:nvSpPr>
        <p:spPr>
          <a:xfrm>
            <a:off x="288000" y="1728000"/>
            <a:ext cx="8926920" cy="178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to Win the Donuts!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3"/>
          <p:cNvSpPr/>
          <p:nvPr/>
        </p:nvSpPr>
        <p:spPr>
          <a:xfrm>
            <a:off x="4032360" y="3854520"/>
            <a:ext cx="5182920" cy="968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               Quiz Round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7080" y="4099680"/>
            <a:ext cx="1694520" cy="5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Stand Up to Bullies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2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Survive at High School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2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Prepare For a Flash Mob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2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Mosquitos Away At Night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2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160" y="61560"/>
            <a:ext cx="6623280" cy="473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2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Q8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3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Repel Chickens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3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2"/>
              <a:buFont typeface="Noto Sans Symbols"/>
              <a:buChar char="●"/>
            </a:pPr>
            <a:r>
              <a:rPr b="0" i="0" lang="en-GB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Offer a Cigarette to a Chicken</a:t>
            </a:r>
            <a:endParaRPr b="0" i="0" sz="176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3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Practice Magic With Animals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3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Master Control Over Animals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3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72000"/>
            <a:ext cx="6741720" cy="475128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3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Q9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Play Football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4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Play Tic-Tac-Toe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4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Strategize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4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Draw With a Red Pen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4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600" y="135720"/>
            <a:ext cx="6687720" cy="475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4"/>
          <p:cNvSpPr/>
          <p:nvPr/>
        </p:nvSpPr>
        <p:spPr>
          <a:xfrm>
            <a:off x="216000" y="288360"/>
            <a:ext cx="719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Q10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40" y="3630600"/>
            <a:ext cx="9070920" cy="113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6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1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0" y="2081520"/>
            <a:ext cx="5255280" cy="422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6"/>
          <p:cNvSpPr/>
          <p:nvPr/>
        </p:nvSpPr>
        <p:spPr>
          <a:xfrm>
            <a:off x="5976000" y="3240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Appreciate Death Metal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2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7"/>
          <p:cNvSpPr/>
          <p:nvPr/>
        </p:nvSpPr>
        <p:spPr>
          <a:xfrm>
            <a:off x="356400" y="3168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Like You’re Possessed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680" y="1956240"/>
            <a:ext cx="5151600" cy="524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3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8"/>
          <p:cNvSpPr/>
          <p:nvPr/>
        </p:nvSpPr>
        <p:spPr>
          <a:xfrm>
            <a:off x="5976000" y="3240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to…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Sneak Your Cat Into Work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40" y="1800000"/>
            <a:ext cx="5363640" cy="518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4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9"/>
          <p:cNvSpPr/>
          <p:nvPr/>
        </p:nvSpPr>
        <p:spPr>
          <a:xfrm>
            <a:off x="356400" y="3168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a Book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0" y="1644480"/>
            <a:ext cx="5543280" cy="5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5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0"/>
          <p:cNvSpPr/>
          <p:nvPr/>
        </p:nvSpPr>
        <p:spPr>
          <a:xfrm>
            <a:off x="5976000" y="3240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4"/>
              <a:buFont typeface="Noto Sans Symbols"/>
              <a:buChar char="●"/>
            </a:pPr>
            <a:r>
              <a:rPr b="0" i="0" lang="en-GB" sz="27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to…</a:t>
            </a:r>
            <a:br>
              <a:rPr b="0" i="0" lang="en-GB" sz="153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7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 Nosebleeds in Dogs</a:t>
            </a:r>
            <a:endParaRPr b="0" i="0" sz="272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80" y="1526760"/>
            <a:ext cx="5736600" cy="57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6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71"/>
          <p:cNvSpPr/>
          <p:nvPr/>
        </p:nvSpPr>
        <p:spPr>
          <a:xfrm>
            <a:off x="356400" y="3168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Regrow Vegetables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000" y="1832040"/>
            <a:ext cx="5975280" cy="529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                                       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4"/>
          <p:cNvSpPr/>
          <p:nvPr/>
        </p:nvSpPr>
        <p:spPr>
          <a:xfrm>
            <a:off x="504000" y="1769040"/>
            <a:ext cx="9070920" cy="48542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Wikihow (</a:t>
            </a:r>
            <a:r>
              <a:rPr b="0" i="0" lang="en-GB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www.wikihow.com</a:t>
            </a: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provides step-by-step instructions on how to do a great number of things.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9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follows will be 10 pictures each from a different wikihow tutorial, with the text instructions cropped out.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9" lvl="0" marL="43200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you have to do is pick the correct article title from the options provided that the image came from.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680" y="648000"/>
            <a:ext cx="4980600" cy="56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7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2"/>
          <p:cNvSpPr/>
          <p:nvPr/>
        </p:nvSpPr>
        <p:spPr>
          <a:xfrm>
            <a:off x="5976000" y="3240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to…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Prune Guava Trees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80" y="1944000"/>
            <a:ext cx="5486400" cy="516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3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8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73"/>
          <p:cNvSpPr/>
          <p:nvPr/>
        </p:nvSpPr>
        <p:spPr>
          <a:xfrm>
            <a:off x="356400" y="3168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Mosquitos Away At Night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760" y="2108160"/>
            <a:ext cx="5357520" cy="501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4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9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4"/>
          <p:cNvSpPr/>
          <p:nvPr/>
        </p:nvSpPr>
        <p:spPr>
          <a:xfrm>
            <a:off x="5976000" y="3240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to…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Repel Chickens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872000"/>
            <a:ext cx="5506920" cy="530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5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10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75"/>
          <p:cNvSpPr/>
          <p:nvPr/>
        </p:nvSpPr>
        <p:spPr>
          <a:xfrm>
            <a:off x="356400" y="3168000"/>
            <a:ext cx="3602880" cy="165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to... </a:t>
            </a:r>
            <a:br>
              <a:rPr b="0" i="0" lang="en-GB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Strategize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520" y="2016000"/>
            <a:ext cx="5684760" cy="514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680" y="3024000"/>
            <a:ext cx="8337600" cy="102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Appreciate Death Metal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5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Noto Sans Symbols"/>
              <a:buChar char="●"/>
            </a:pP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Have an Attractive Thinking Face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5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Stop Being Indecisive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5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8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Noto Sans Symbols"/>
              <a:buChar char="●"/>
            </a:pPr>
            <a:r>
              <a:rPr b="0" i="0" lang="en-GB" sz="213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Come to Terms with the Inevitable Heat Death of the Universe</a:t>
            </a:r>
            <a:endParaRPr b="0" i="0" sz="2134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5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000" y="216000"/>
            <a:ext cx="7593120" cy="45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5"/>
          <p:cNvSpPr/>
          <p:nvPr/>
        </p:nvSpPr>
        <p:spPr>
          <a:xfrm>
            <a:off x="216000" y="28800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Q1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6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Speak Welsh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6"/>
          <p:cNvSpPr/>
          <p:nvPr/>
        </p:nvSpPr>
        <p:spPr>
          <a:xfrm>
            <a:off x="5184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Train Yourself to Yodel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6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Act Like You Are Possessed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6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Learn to be Happy With Your Laugh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6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64160"/>
            <a:ext cx="6335280" cy="45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6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Q2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Commit the Perfect Robbery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7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Sneak Your Cat Into Work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7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Be an Architect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7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Social Distance at an Office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7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240" y="144000"/>
            <a:ext cx="7187040" cy="460836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7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8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Learn Chinese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8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Read a Book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8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2"/>
              <a:buFont typeface="Noto Sans Symbols"/>
              <a:buChar char="●"/>
            </a:pPr>
            <a:r>
              <a:rPr b="0" i="0" lang="en-GB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Not Be Awkward in a Coffee Shop</a:t>
            </a:r>
            <a:endParaRPr b="0" i="0" sz="176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8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Invest in Bitcoin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8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520" y="99000"/>
            <a:ext cx="6449760" cy="465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8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Q4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9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Raise a Pet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9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Your Dog Stop Barking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9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Treat Nosebleeds in Dogs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9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use Clip-Art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9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9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Q5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000" y="180720"/>
            <a:ext cx="6443280" cy="464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0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Regrow Vegetables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0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Danish Soup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0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Natural Food Dye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0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Drown Carrots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0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5920" y="144000"/>
            <a:ext cx="6543360" cy="475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0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Q6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1"/>
          <p:cNvSpPr/>
          <p:nvPr/>
        </p:nvSpPr>
        <p:spPr>
          <a:xfrm>
            <a:off x="325080" y="4956480"/>
            <a:ext cx="4426200" cy="94680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Prune Apple Trees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1"/>
          <p:cNvSpPr/>
          <p:nvPr/>
        </p:nvSpPr>
        <p:spPr>
          <a:xfrm>
            <a:off x="5256000" y="4968000"/>
            <a:ext cx="4426200" cy="9352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92"/>
              <a:buFont typeface="Noto Sans Symbols"/>
              <a:buChar char="●"/>
            </a:pPr>
            <a:r>
              <a:rPr b="0" i="0" lang="en-GB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Cards from Magazine Cut-Outs</a:t>
            </a:r>
            <a:endParaRPr b="0" i="0" sz="176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61"/>
          <p:cNvSpPr/>
          <p:nvPr/>
        </p:nvSpPr>
        <p:spPr>
          <a:xfrm>
            <a:off x="325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Prune Pear Trees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1"/>
          <p:cNvSpPr/>
          <p:nvPr/>
        </p:nvSpPr>
        <p:spPr>
          <a:xfrm>
            <a:off x="5293080" y="6051600"/>
            <a:ext cx="4426200" cy="93168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Prune Guava Trees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1"/>
          <p:cNvSpPr/>
          <p:nvPr/>
        </p:nvSpPr>
        <p:spPr>
          <a:xfrm>
            <a:off x="4248000" y="1584000"/>
            <a:ext cx="2447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0" y="144000"/>
            <a:ext cx="6335280" cy="458352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/>
          <p:nvPr/>
        </p:nvSpPr>
        <p:spPr>
          <a:xfrm>
            <a:off x="216000" y="288360"/>
            <a:ext cx="575280" cy="601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Q7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